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2" r:id="rId7"/>
    <p:sldId id="267" r:id="rId8"/>
    <p:sldId id="269" r:id="rId9"/>
    <p:sldId id="261" r:id="rId10"/>
    <p:sldId id="271" r:id="rId11"/>
    <p:sldId id="270" r:id="rId12"/>
    <p:sldId id="264" r:id="rId13"/>
    <p:sldId id="266" r:id="rId14"/>
    <p:sldId id="268" r:id="rId15"/>
  </p:sldIdLst>
  <p:sldSz cx="9144000" cy="6858000" type="screen4x3"/>
  <p:notesSz cx="6858000" cy="9144000"/>
  <p:embeddedFontLst>
    <p:embeddedFont>
      <p:font typeface="Arial Black" panose="020B0A04020102020204" pitchFamily="34" charset="0"/>
      <p:regular r:id="rId17"/>
      <p:bold r:id="rId18"/>
    </p:embeddedFont>
    <p:embeddedFont>
      <p:font typeface="Corbel" panose="020B0503020204020204" pitchFamily="34" charset="0"/>
      <p:regular r:id="rId19"/>
      <p:bold r:id="rId20"/>
      <p:italic r:id="rId21"/>
      <p:boldItalic r:id="rId22"/>
    </p:embeddedFont>
    <p:embeddedFont>
      <p:font typeface="Corben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D291C5-FD08-44E3-A634-8B61E73BACB9}" v="13" dt="2024-11-26T06:06:11.5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>
        <p:scale>
          <a:sx n="75" d="100"/>
          <a:sy n="75" d="100"/>
        </p:scale>
        <p:origin x="1690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ridul chauhan" userId="44f6dd55eb9cf255" providerId="LiveId" clId="{6FD291C5-FD08-44E3-A634-8B61E73BACB9}"/>
    <pc:docChg chg="custSel addSld modSld">
      <pc:chgData name="mridul chauhan" userId="44f6dd55eb9cf255" providerId="LiveId" clId="{6FD291C5-FD08-44E3-A634-8B61E73BACB9}" dt="2024-11-26T06:12:04.036" v="544" actId="20577"/>
      <pc:docMkLst>
        <pc:docMk/>
      </pc:docMkLst>
      <pc:sldChg chg="modSp mod">
        <pc:chgData name="mridul chauhan" userId="44f6dd55eb9cf255" providerId="LiveId" clId="{6FD291C5-FD08-44E3-A634-8B61E73BACB9}" dt="2024-11-23T18:04:30.382" v="24" actId="20577"/>
        <pc:sldMkLst>
          <pc:docMk/>
          <pc:sldMk cId="0" sldId="256"/>
        </pc:sldMkLst>
        <pc:spChg chg="mod">
          <ac:chgData name="mridul chauhan" userId="44f6dd55eb9cf255" providerId="LiveId" clId="{6FD291C5-FD08-44E3-A634-8B61E73BACB9}" dt="2024-11-23T18:04:30.382" v="24" actId="20577"/>
          <ac:spMkLst>
            <pc:docMk/>
            <pc:sldMk cId="0" sldId="256"/>
            <ac:spMk id="48" creationId="{00000000-0000-0000-0000-000000000000}"/>
          </ac:spMkLst>
        </pc:spChg>
      </pc:sldChg>
      <pc:sldChg chg="addSp delSp modSp mod">
        <pc:chgData name="mridul chauhan" userId="44f6dd55eb9cf255" providerId="LiveId" clId="{6FD291C5-FD08-44E3-A634-8B61E73BACB9}" dt="2024-11-26T06:12:04.036" v="544" actId="20577"/>
        <pc:sldMkLst>
          <pc:docMk/>
          <pc:sldMk cId="0" sldId="257"/>
        </pc:sldMkLst>
        <pc:spChg chg="mod">
          <ac:chgData name="mridul chauhan" userId="44f6dd55eb9cf255" providerId="LiveId" clId="{6FD291C5-FD08-44E3-A634-8B61E73BACB9}" dt="2024-11-26T05:22:18.087" v="38" actId="255"/>
          <ac:spMkLst>
            <pc:docMk/>
            <pc:sldMk cId="0" sldId="257"/>
            <ac:spMk id="54" creationId="{00000000-0000-0000-0000-000000000000}"/>
          </ac:spMkLst>
        </pc:spChg>
        <pc:spChg chg="mod">
          <ac:chgData name="mridul chauhan" userId="44f6dd55eb9cf255" providerId="LiveId" clId="{6FD291C5-FD08-44E3-A634-8B61E73BACB9}" dt="2024-11-26T06:12:04.036" v="544" actId="20577"/>
          <ac:spMkLst>
            <pc:docMk/>
            <pc:sldMk cId="0" sldId="257"/>
            <ac:spMk id="55" creationId="{00000000-0000-0000-0000-000000000000}"/>
          </ac:spMkLst>
        </pc:spChg>
        <pc:graphicFrameChg chg="add del mod modGraphic">
          <ac:chgData name="mridul chauhan" userId="44f6dd55eb9cf255" providerId="LiveId" clId="{6FD291C5-FD08-44E3-A634-8B61E73BACB9}" dt="2024-11-26T05:58:41.359" v="363" actId="21"/>
          <ac:graphicFrameMkLst>
            <pc:docMk/>
            <pc:sldMk cId="0" sldId="257"/>
            <ac:graphicFrameMk id="2" creationId="{978A95A8-00A2-995F-F898-836EE33BD250}"/>
          </ac:graphicFrameMkLst>
        </pc:graphicFrameChg>
      </pc:sldChg>
      <pc:sldChg chg="modSp mod">
        <pc:chgData name="mridul chauhan" userId="44f6dd55eb9cf255" providerId="LiveId" clId="{6FD291C5-FD08-44E3-A634-8B61E73BACB9}" dt="2024-11-26T05:49:21.092" v="219" actId="113"/>
        <pc:sldMkLst>
          <pc:docMk/>
          <pc:sldMk cId="0" sldId="258"/>
        </pc:sldMkLst>
        <pc:spChg chg="mod">
          <ac:chgData name="mridul chauhan" userId="44f6dd55eb9cf255" providerId="LiveId" clId="{6FD291C5-FD08-44E3-A634-8B61E73BACB9}" dt="2024-11-26T05:21:35.801" v="36" actId="113"/>
          <ac:spMkLst>
            <pc:docMk/>
            <pc:sldMk cId="0" sldId="258"/>
            <ac:spMk id="60" creationId="{00000000-0000-0000-0000-000000000000}"/>
          </ac:spMkLst>
        </pc:spChg>
        <pc:spChg chg="mod">
          <ac:chgData name="mridul chauhan" userId="44f6dd55eb9cf255" providerId="LiveId" clId="{6FD291C5-FD08-44E3-A634-8B61E73BACB9}" dt="2024-11-26T05:49:21.092" v="219" actId="113"/>
          <ac:spMkLst>
            <pc:docMk/>
            <pc:sldMk cId="0" sldId="258"/>
            <ac:spMk id="61" creationId="{00000000-0000-0000-0000-000000000000}"/>
          </ac:spMkLst>
        </pc:spChg>
      </pc:sldChg>
      <pc:sldChg chg="modSp mod">
        <pc:chgData name="mridul chauhan" userId="44f6dd55eb9cf255" providerId="LiveId" clId="{6FD291C5-FD08-44E3-A634-8B61E73BACB9}" dt="2024-11-26T05:49:04.026" v="217" actId="20577"/>
        <pc:sldMkLst>
          <pc:docMk/>
          <pc:sldMk cId="0" sldId="259"/>
        </pc:sldMkLst>
        <pc:spChg chg="mod">
          <ac:chgData name="mridul chauhan" userId="44f6dd55eb9cf255" providerId="LiveId" clId="{6FD291C5-FD08-44E3-A634-8B61E73BACB9}" dt="2024-11-26T05:49:04.026" v="217" actId="20577"/>
          <ac:spMkLst>
            <pc:docMk/>
            <pc:sldMk cId="0" sldId="259"/>
            <ac:spMk id="3" creationId="{7972BE85-7286-574E-C5EA-54A78D402839}"/>
          </ac:spMkLst>
        </pc:spChg>
        <pc:spChg chg="mod">
          <ac:chgData name="mridul chauhan" userId="44f6dd55eb9cf255" providerId="LiveId" clId="{6FD291C5-FD08-44E3-A634-8B61E73BACB9}" dt="2024-11-26T05:25:01.522" v="52" actId="255"/>
          <ac:spMkLst>
            <pc:docMk/>
            <pc:sldMk cId="0" sldId="259"/>
            <ac:spMk id="66" creationId="{00000000-0000-0000-0000-000000000000}"/>
          </ac:spMkLst>
        </pc:spChg>
      </pc:sldChg>
      <pc:sldChg chg="modSp mod">
        <pc:chgData name="mridul chauhan" userId="44f6dd55eb9cf255" providerId="LiveId" clId="{6FD291C5-FD08-44E3-A634-8B61E73BACB9}" dt="2024-11-26T05:47:21.991" v="201" actId="20577"/>
        <pc:sldMkLst>
          <pc:docMk/>
          <pc:sldMk cId="0" sldId="260"/>
        </pc:sldMkLst>
        <pc:spChg chg="mod">
          <ac:chgData name="mridul chauhan" userId="44f6dd55eb9cf255" providerId="LiveId" clId="{6FD291C5-FD08-44E3-A634-8B61E73BACB9}" dt="2024-11-26T05:24:49.377" v="51" actId="1076"/>
          <ac:spMkLst>
            <pc:docMk/>
            <pc:sldMk cId="0" sldId="260"/>
            <ac:spMk id="72" creationId="{00000000-0000-0000-0000-000000000000}"/>
          </ac:spMkLst>
        </pc:spChg>
        <pc:spChg chg="mod">
          <ac:chgData name="mridul chauhan" userId="44f6dd55eb9cf255" providerId="LiveId" clId="{6FD291C5-FD08-44E3-A634-8B61E73BACB9}" dt="2024-11-26T05:47:21.991" v="201" actId="20577"/>
          <ac:spMkLst>
            <pc:docMk/>
            <pc:sldMk cId="0" sldId="260"/>
            <ac:spMk id="73" creationId="{00000000-0000-0000-0000-000000000000}"/>
          </ac:spMkLst>
        </pc:spChg>
      </pc:sldChg>
      <pc:sldChg chg="addSp delSp modSp mod">
        <pc:chgData name="mridul chauhan" userId="44f6dd55eb9cf255" providerId="LiveId" clId="{6FD291C5-FD08-44E3-A634-8B61E73BACB9}" dt="2024-11-26T06:04:35.972" v="435"/>
        <pc:sldMkLst>
          <pc:docMk/>
          <pc:sldMk cId="0" sldId="261"/>
        </pc:sldMkLst>
        <pc:spChg chg="add del mod">
          <ac:chgData name="mridul chauhan" userId="44f6dd55eb9cf255" providerId="LiveId" clId="{6FD291C5-FD08-44E3-A634-8B61E73BACB9}" dt="2024-11-26T06:04:35.972" v="435"/>
          <ac:spMkLst>
            <pc:docMk/>
            <pc:sldMk cId="0" sldId="261"/>
            <ac:spMk id="3" creationId="{DC7581A7-3E82-ADBB-7C89-69813F8D15ED}"/>
          </ac:spMkLst>
        </pc:spChg>
        <pc:spChg chg="mod">
          <ac:chgData name="mridul chauhan" userId="44f6dd55eb9cf255" providerId="LiveId" clId="{6FD291C5-FD08-44E3-A634-8B61E73BACB9}" dt="2024-11-26T05:23:39.551" v="46" actId="113"/>
          <ac:spMkLst>
            <pc:docMk/>
            <pc:sldMk cId="0" sldId="261"/>
            <ac:spMk id="78" creationId="{00000000-0000-0000-0000-000000000000}"/>
          </ac:spMkLst>
        </pc:spChg>
        <pc:spChg chg="mod">
          <ac:chgData name="mridul chauhan" userId="44f6dd55eb9cf255" providerId="LiveId" clId="{6FD291C5-FD08-44E3-A634-8B61E73BACB9}" dt="2024-11-26T05:49:44.811" v="220" actId="255"/>
          <ac:spMkLst>
            <pc:docMk/>
            <pc:sldMk cId="0" sldId="261"/>
            <ac:spMk id="79" creationId="{00000000-0000-0000-0000-000000000000}"/>
          </ac:spMkLst>
        </pc:spChg>
      </pc:sldChg>
      <pc:sldChg chg="modSp mod">
        <pc:chgData name="mridul chauhan" userId="44f6dd55eb9cf255" providerId="LiveId" clId="{6FD291C5-FD08-44E3-A634-8B61E73BACB9}" dt="2024-11-23T18:02:36.035" v="9" actId="2711"/>
        <pc:sldMkLst>
          <pc:docMk/>
          <pc:sldMk cId="0" sldId="262"/>
        </pc:sldMkLst>
        <pc:spChg chg="mod">
          <ac:chgData name="mridul chauhan" userId="44f6dd55eb9cf255" providerId="LiveId" clId="{6FD291C5-FD08-44E3-A634-8B61E73BACB9}" dt="2024-11-23T18:02:36.035" v="9" actId="2711"/>
          <ac:spMkLst>
            <pc:docMk/>
            <pc:sldMk cId="0" sldId="262"/>
            <ac:spMk id="84" creationId="{00000000-0000-0000-0000-000000000000}"/>
          </ac:spMkLst>
        </pc:spChg>
      </pc:sldChg>
      <pc:sldChg chg="modSp mod">
        <pc:chgData name="mridul chauhan" userId="44f6dd55eb9cf255" providerId="LiveId" clId="{6FD291C5-FD08-44E3-A634-8B61E73BACB9}" dt="2024-11-26T05:53:46.905" v="297" actId="113"/>
        <pc:sldMkLst>
          <pc:docMk/>
          <pc:sldMk cId="0" sldId="264"/>
        </pc:sldMkLst>
        <pc:spChg chg="mod">
          <ac:chgData name="mridul chauhan" userId="44f6dd55eb9cf255" providerId="LiveId" clId="{6FD291C5-FD08-44E3-A634-8B61E73BACB9}" dt="2024-11-26T05:25:46.743" v="53" actId="255"/>
          <ac:spMkLst>
            <pc:docMk/>
            <pc:sldMk cId="0" sldId="264"/>
            <ac:spMk id="96" creationId="{00000000-0000-0000-0000-000000000000}"/>
          </ac:spMkLst>
        </pc:spChg>
        <pc:spChg chg="mod">
          <ac:chgData name="mridul chauhan" userId="44f6dd55eb9cf255" providerId="LiveId" clId="{6FD291C5-FD08-44E3-A634-8B61E73BACB9}" dt="2024-11-26T05:53:46.905" v="297" actId="113"/>
          <ac:spMkLst>
            <pc:docMk/>
            <pc:sldMk cId="0" sldId="264"/>
            <ac:spMk id="97" creationId="{00000000-0000-0000-0000-000000000000}"/>
          </ac:spMkLst>
        </pc:spChg>
      </pc:sldChg>
      <pc:sldChg chg="addSp delSp modSp mod">
        <pc:chgData name="mridul chauhan" userId="44f6dd55eb9cf255" providerId="LiveId" clId="{6FD291C5-FD08-44E3-A634-8B61E73BACB9}" dt="2024-11-26T05:57:33.571" v="357" actId="1076"/>
        <pc:sldMkLst>
          <pc:docMk/>
          <pc:sldMk cId="0" sldId="266"/>
        </pc:sldMkLst>
        <pc:spChg chg="mod">
          <ac:chgData name="mridul chauhan" userId="44f6dd55eb9cf255" providerId="LiveId" clId="{6FD291C5-FD08-44E3-A634-8B61E73BACB9}" dt="2024-11-26T05:22:45.210" v="41" actId="113"/>
          <ac:spMkLst>
            <pc:docMk/>
            <pc:sldMk cId="0" sldId="266"/>
            <ac:spMk id="2" creationId="{4D0AA045-EF0F-4F69-6264-B6EAC71E751D}"/>
          </ac:spMkLst>
        </pc:spChg>
        <pc:spChg chg="del mod">
          <ac:chgData name="mridul chauhan" userId="44f6dd55eb9cf255" providerId="LiveId" clId="{6FD291C5-FD08-44E3-A634-8B61E73BACB9}" dt="2024-11-26T05:54:22.075" v="300"/>
          <ac:spMkLst>
            <pc:docMk/>
            <pc:sldMk cId="0" sldId="266"/>
            <ac:spMk id="3" creationId="{ED5D03DF-3FD9-3E8C-F756-A9268CD40C0F}"/>
          </ac:spMkLst>
        </pc:spChg>
        <pc:spChg chg="add del mod">
          <ac:chgData name="mridul chauhan" userId="44f6dd55eb9cf255" providerId="LiveId" clId="{6FD291C5-FD08-44E3-A634-8B61E73BACB9}" dt="2024-11-26T05:56:50.846" v="355"/>
          <ac:spMkLst>
            <pc:docMk/>
            <pc:sldMk cId="0" sldId="266"/>
            <ac:spMk id="4" creationId="{E35FBBED-9C1C-31AD-2DBA-82D674C44729}"/>
          </ac:spMkLst>
        </pc:spChg>
        <pc:picChg chg="add mod">
          <ac:chgData name="mridul chauhan" userId="44f6dd55eb9cf255" providerId="LiveId" clId="{6FD291C5-FD08-44E3-A634-8B61E73BACB9}" dt="2024-11-26T05:57:33.571" v="357" actId="1076"/>
          <ac:picMkLst>
            <pc:docMk/>
            <pc:sldMk cId="0" sldId="266"/>
            <ac:picMk id="6" creationId="{1D1DA06F-0441-FC5F-26A3-1AAED6BABE75}"/>
          </ac:picMkLst>
        </pc:picChg>
      </pc:sldChg>
      <pc:sldChg chg="modSp mod">
        <pc:chgData name="mridul chauhan" userId="44f6dd55eb9cf255" providerId="LiveId" clId="{6FD291C5-FD08-44E3-A634-8B61E73BACB9}" dt="2024-11-23T18:02:49.019" v="11" actId="2711"/>
        <pc:sldMkLst>
          <pc:docMk/>
          <pc:sldMk cId="791593513" sldId="267"/>
        </pc:sldMkLst>
        <pc:spChg chg="mod">
          <ac:chgData name="mridul chauhan" userId="44f6dd55eb9cf255" providerId="LiveId" clId="{6FD291C5-FD08-44E3-A634-8B61E73BACB9}" dt="2024-11-23T18:02:49.019" v="11" actId="2711"/>
          <ac:spMkLst>
            <pc:docMk/>
            <pc:sldMk cId="791593513" sldId="267"/>
            <ac:spMk id="84" creationId="{00000000-0000-0000-0000-000000000000}"/>
          </ac:spMkLst>
        </pc:spChg>
      </pc:sldChg>
      <pc:sldChg chg="modSp mod">
        <pc:chgData name="mridul chauhan" userId="44f6dd55eb9cf255" providerId="LiveId" clId="{6FD291C5-FD08-44E3-A634-8B61E73BACB9}" dt="2024-11-23T18:03:00.314" v="12" actId="2711"/>
        <pc:sldMkLst>
          <pc:docMk/>
          <pc:sldMk cId="377736750" sldId="269"/>
        </pc:sldMkLst>
        <pc:spChg chg="mod">
          <ac:chgData name="mridul chauhan" userId="44f6dd55eb9cf255" providerId="LiveId" clId="{6FD291C5-FD08-44E3-A634-8B61E73BACB9}" dt="2024-11-23T18:03:00.314" v="12" actId="2711"/>
          <ac:spMkLst>
            <pc:docMk/>
            <pc:sldMk cId="377736750" sldId="269"/>
            <ac:spMk id="84" creationId="{00000000-0000-0000-0000-000000000000}"/>
          </ac:spMkLst>
        </pc:spChg>
      </pc:sldChg>
      <pc:sldChg chg="addSp delSp modSp add mod">
        <pc:chgData name="mridul chauhan" userId="44f6dd55eb9cf255" providerId="LiveId" clId="{6FD291C5-FD08-44E3-A634-8B61E73BACB9}" dt="2024-11-26T06:03:52.700" v="431" actId="255"/>
        <pc:sldMkLst>
          <pc:docMk/>
          <pc:sldMk cId="3646093996" sldId="270"/>
        </pc:sldMkLst>
        <pc:spChg chg="add mod">
          <ac:chgData name="mridul chauhan" userId="44f6dd55eb9cf255" providerId="LiveId" clId="{6FD291C5-FD08-44E3-A634-8B61E73BACB9}" dt="2024-11-26T05:59:48.291" v="385" actId="113"/>
          <ac:spMkLst>
            <pc:docMk/>
            <pc:sldMk cId="3646093996" sldId="270"/>
            <ac:spMk id="2" creationId="{9561F6E0-0163-12AD-623E-0AA9158FD652}"/>
          </ac:spMkLst>
        </pc:spChg>
        <pc:spChg chg="add del mod">
          <ac:chgData name="mridul chauhan" userId="44f6dd55eb9cf255" providerId="LiveId" clId="{6FD291C5-FD08-44E3-A634-8B61E73BACB9}" dt="2024-11-26T06:01:10.291" v="393"/>
          <ac:spMkLst>
            <pc:docMk/>
            <pc:sldMk cId="3646093996" sldId="270"/>
            <ac:spMk id="6" creationId="{B0230AE2-A408-B015-8900-18B14999FEF8}"/>
          </ac:spMkLst>
        </pc:spChg>
        <pc:spChg chg="add mod">
          <ac:chgData name="mridul chauhan" userId="44f6dd55eb9cf255" providerId="LiveId" clId="{6FD291C5-FD08-44E3-A634-8B61E73BACB9}" dt="2024-11-26T06:03:52.700" v="431" actId="255"/>
          <ac:spMkLst>
            <pc:docMk/>
            <pc:sldMk cId="3646093996" sldId="270"/>
            <ac:spMk id="7" creationId="{63531CDA-325D-A228-99E9-64FEADB3CBF6}"/>
          </ac:spMkLst>
        </pc:spChg>
        <pc:picChg chg="del">
          <ac:chgData name="mridul chauhan" userId="44f6dd55eb9cf255" providerId="LiveId" clId="{6FD291C5-FD08-44E3-A634-8B61E73BACB9}" dt="2024-11-26T05:58:58.411" v="365" actId="21"/>
          <ac:picMkLst>
            <pc:docMk/>
            <pc:sldMk cId="3646093996" sldId="270"/>
            <ac:picMk id="3" creationId="{DBD11A40-A438-0978-D845-23DD197D96A7}"/>
          </ac:picMkLst>
        </pc:picChg>
        <pc:picChg chg="add del mod">
          <ac:chgData name="mridul chauhan" userId="44f6dd55eb9cf255" providerId="LiveId" clId="{6FD291C5-FD08-44E3-A634-8B61E73BACB9}" dt="2024-11-26T06:00:58.197" v="390" actId="21"/>
          <ac:picMkLst>
            <pc:docMk/>
            <pc:sldMk cId="3646093996" sldId="270"/>
            <ac:picMk id="5" creationId="{02DC8498-8CFA-F2B5-0222-37D45E538524}"/>
          </ac:picMkLst>
        </pc:picChg>
      </pc:sldChg>
      <pc:sldChg chg="addSp delSp modSp add mod">
        <pc:chgData name="mridul chauhan" userId="44f6dd55eb9cf255" providerId="LiveId" clId="{6FD291C5-FD08-44E3-A634-8B61E73BACB9}" dt="2024-11-26T06:09:16.705" v="507" actId="255"/>
        <pc:sldMkLst>
          <pc:docMk/>
          <pc:sldMk cId="832917406" sldId="271"/>
        </pc:sldMkLst>
        <pc:spChg chg="add mod">
          <ac:chgData name="mridul chauhan" userId="44f6dd55eb9cf255" providerId="LiveId" clId="{6FD291C5-FD08-44E3-A634-8B61E73BACB9}" dt="2024-11-26T06:05:40.505" v="461" actId="1076"/>
          <ac:spMkLst>
            <pc:docMk/>
            <pc:sldMk cId="832917406" sldId="271"/>
            <ac:spMk id="2" creationId="{53C2B453-47E5-BE08-DF0A-96428DC28E4D}"/>
          </ac:spMkLst>
        </pc:spChg>
        <pc:spChg chg="add mod">
          <ac:chgData name="mridul chauhan" userId="44f6dd55eb9cf255" providerId="LiveId" clId="{6FD291C5-FD08-44E3-A634-8B61E73BACB9}" dt="2024-11-26T06:09:16.705" v="507" actId="255"/>
          <ac:spMkLst>
            <pc:docMk/>
            <pc:sldMk cId="832917406" sldId="271"/>
            <ac:spMk id="4" creationId="{92AA9762-C1F1-ED5A-68FB-8FBE979DEDC2}"/>
          </ac:spMkLst>
        </pc:spChg>
        <pc:picChg chg="del">
          <ac:chgData name="mridul chauhan" userId="44f6dd55eb9cf255" providerId="LiveId" clId="{6FD291C5-FD08-44E3-A634-8B61E73BACB9}" dt="2024-11-26T06:04:56.832" v="437" actId="21"/>
          <ac:picMkLst>
            <pc:docMk/>
            <pc:sldMk cId="832917406" sldId="271"/>
            <ac:picMk id="3" creationId="{5CF13C1C-2286-E86F-D8CF-1C3AAD4A1EF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F1A2ECE-C6F8-DD1E-611E-2614A5CCB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>
            <a:extLst>
              <a:ext uri="{FF2B5EF4-FFF2-40B4-BE49-F238E27FC236}">
                <a16:creationId xmlns:a16="http://schemas.microsoft.com/office/drawing/2014/main" id="{7D9B5FBD-077F-1FF3-3408-0B471DBB5F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>
            <a:extLst>
              <a:ext uri="{FF2B5EF4-FFF2-40B4-BE49-F238E27FC236}">
                <a16:creationId xmlns:a16="http://schemas.microsoft.com/office/drawing/2014/main" id="{2BC8CD07-F67B-A3B0-3485-3ADE750E67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2758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FB2076E-CE0F-A5B9-44F5-1A7F1BC04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>
            <a:extLst>
              <a:ext uri="{FF2B5EF4-FFF2-40B4-BE49-F238E27FC236}">
                <a16:creationId xmlns:a16="http://schemas.microsoft.com/office/drawing/2014/main" id="{787F61F0-AAC7-D632-0239-9BDBFC7FD7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>
            <a:extLst>
              <a:ext uri="{FF2B5EF4-FFF2-40B4-BE49-F238E27FC236}">
                <a16:creationId xmlns:a16="http://schemas.microsoft.com/office/drawing/2014/main" id="{7F93FF3C-6F91-EE3E-4760-D2010AC349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2628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904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417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4358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 descr="LOGO.gif"/>
          <p:cNvPicPr preferRelativeResize="0"/>
          <p:nvPr/>
        </p:nvPicPr>
        <p:blipFill rotWithShape="1">
          <a:blip r:embed="rId2">
            <a:alphaModFix/>
          </a:blip>
          <a:srcRect b="10713"/>
          <a:stretch/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4"/>
          <p:cNvGrpSpPr/>
          <p:nvPr/>
        </p:nvGrpSpPr>
        <p:grpSpPr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33" name="Google Shape;33;p4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" name="Google Shape;34;p4" descr="LOGO.gif"/>
            <p:cNvPicPr preferRelativeResize="0"/>
            <p:nvPr/>
          </p:nvPicPr>
          <p:blipFill rotWithShape="1">
            <a:blip r:embed="rId2">
              <a:alphaModFix/>
            </a:blip>
            <a:srcRect b="10713"/>
            <a:stretch/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4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" name="Google Shape;36;p4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0" y="228600"/>
            <a:ext cx="19208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/>
          <p:nvPr/>
        </p:nvSpPr>
        <p:spPr>
          <a:xfrm rot="10800000" flipH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1" descr="LOGO.gif"/>
          <p:cNvPicPr preferRelativeResize="0"/>
          <p:nvPr/>
        </p:nvPicPr>
        <p:blipFill rotWithShape="1">
          <a:blip r:embed="rId4">
            <a:alphaModFix/>
          </a:blip>
          <a:srcRect b="10713"/>
          <a:stretch/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 descr="LOGO.gif"/>
          <p:cNvPicPr preferRelativeResize="0"/>
          <p:nvPr/>
        </p:nvPicPr>
        <p:blipFill rotWithShape="1">
          <a:blip r:embed="rId4">
            <a:alphaModFix/>
          </a:blip>
          <a:srcRect b="10713"/>
          <a:stretch/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1"/>
          <p:cNvGrpSpPr/>
          <p:nvPr/>
        </p:nvGrpSpPr>
        <p:grpSpPr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6" name="Google Shape;16;p1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" name="Google Shape;17;p1" descr="LOGO.gif"/>
            <p:cNvPicPr preferRelativeResize="0"/>
            <p:nvPr/>
          </p:nvPicPr>
          <p:blipFill rotWithShape="1">
            <a:blip r:embed="rId4">
              <a:alphaModFix/>
            </a:blip>
            <a:srcRect b="10713"/>
            <a:stretch/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8;p1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" name="Google Shape;19;p1" descr="logo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3200" y="228600"/>
            <a:ext cx="1920875" cy="609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5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/>
        </p:nvSpPr>
        <p:spPr>
          <a:xfrm>
            <a:off x="1043608" y="1628800"/>
            <a:ext cx="662473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Front End </a:t>
            </a:r>
            <a:r>
              <a:rPr lang="en-US" sz="36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Engineering-I Project</a:t>
            </a:r>
            <a:endParaRPr sz="3600" dirty="0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7" name="Google Shape;47;p5"/>
          <p:cNvSpPr txBox="1"/>
          <p:nvPr/>
        </p:nvSpPr>
        <p:spPr>
          <a:xfrm>
            <a:off x="3275856" y="4653136"/>
            <a:ext cx="25519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1989264" y="2852936"/>
            <a:ext cx="4441033" cy="2462172"/>
          </a:xfrm>
          <a:prstGeom prst="rect">
            <a:avLst/>
          </a:prstGeom>
          <a:solidFill>
            <a:srgbClr val="FABF8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rben" panose="020B0604020202020204" charset="0"/>
                <a:ea typeface="Calibri"/>
                <a:cs typeface="Corben" panose="020B0604020202020204" charset="0"/>
                <a:sym typeface="Calibri"/>
              </a:rPr>
              <a:t>Team Details: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rben" panose="020B0604020202020204" charset="0"/>
                <a:ea typeface="Calibri"/>
                <a:cs typeface="Corben" panose="020B0604020202020204" charset="0"/>
                <a:sym typeface="Calibri"/>
              </a:rPr>
              <a:t>1. Mridul Chauhan    :   2410993161</a:t>
            </a:r>
            <a:endParaRPr lang="en-IN" dirty="0">
              <a:solidFill>
                <a:schemeClr val="dk1"/>
              </a:solidFill>
              <a:latin typeface="Corben" panose="020B0604020202020204" charset="0"/>
              <a:cs typeface="Corben" panose="020B0604020202020204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Corben" panose="020B0604020202020204" charset="0"/>
                <a:ea typeface="Calibri"/>
                <a:cs typeface="Corben" panose="020B0604020202020204" charset="0"/>
                <a:sym typeface="Calibri"/>
              </a:rPr>
              <a:t>2. Mukul Poonia        :   2410993163</a:t>
            </a:r>
            <a:endParaRPr lang="en-IN" sz="2000" dirty="0">
              <a:solidFill>
                <a:schemeClr val="dk1"/>
              </a:solidFill>
              <a:latin typeface="Corben" panose="020B0604020202020204" charset="0"/>
              <a:ea typeface="Calibri"/>
              <a:cs typeface="Corben" panose="020B060402020202020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rben" panose="020B0604020202020204" charset="0"/>
                <a:ea typeface="Calibri"/>
                <a:cs typeface="Corben" panose="020B0604020202020204" charset="0"/>
                <a:sym typeface="Calibri"/>
              </a:rPr>
              <a:t>3. Adarsh Arya          :   2410993097</a:t>
            </a:r>
            <a:endParaRPr sz="2000" dirty="0">
              <a:solidFill>
                <a:schemeClr val="dk1"/>
              </a:solidFill>
              <a:latin typeface="Corben" panose="020B0604020202020204" charset="0"/>
              <a:ea typeface="Calibri"/>
              <a:cs typeface="Corben" panose="020B060402020202020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orben" panose="020B0604020202020204" charset="0"/>
              <a:ea typeface="Calibri"/>
              <a:cs typeface="Corben" panose="020B060402020202020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1187624" y="5661248"/>
            <a:ext cx="694709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Chitkara University Institute of Engineering and Technology,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Chitkara University, Punjab</a:t>
            </a:r>
            <a:endParaRPr sz="20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30C1736-D7AF-6332-B703-0965E94B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C2B453-47E5-BE08-DF0A-96428DC28E4D}"/>
              </a:ext>
            </a:extLst>
          </p:cNvPr>
          <p:cNvSpPr txBox="1"/>
          <p:nvPr/>
        </p:nvSpPr>
        <p:spPr>
          <a:xfrm>
            <a:off x="254000" y="223520"/>
            <a:ext cx="431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Project Advantages:</a:t>
            </a:r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A9762-C1F1-ED5A-68FB-8FBE979DEDC2}"/>
              </a:ext>
            </a:extLst>
          </p:cNvPr>
          <p:cNvSpPr txBox="1"/>
          <p:nvPr/>
        </p:nvSpPr>
        <p:spPr>
          <a:xfrm>
            <a:off x="254000" y="1066800"/>
            <a:ext cx="860552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5.1</a:t>
            </a:r>
            <a:r>
              <a:rPr lang="en-US" sz="1800" dirty="0"/>
              <a:t> The Build Your Own Portfolio Site offers several advantages: </a:t>
            </a:r>
          </a:p>
          <a:p>
            <a:pPr marL="342900" indent="-342900">
              <a:buAutoNum type="arabicPeriod"/>
            </a:pPr>
            <a:r>
              <a:rPr lang="en-US" sz="1600" b="1" dirty="0"/>
              <a:t>Enhanced Professional Presence</a:t>
            </a:r>
            <a:r>
              <a:rPr lang="en-US" sz="1600" dirty="0"/>
              <a:t>: </a:t>
            </a:r>
            <a:r>
              <a:rPr lang="en-US" dirty="0"/>
              <a:t>The platform serves as a professional and visually appealing representation, helping individuals stand out in competitive fields. </a:t>
            </a:r>
          </a:p>
          <a:p>
            <a:pPr marL="342900" indent="-342900">
              <a:buAutoNum type="arabicPeriod"/>
            </a:pPr>
            <a:r>
              <a:rPr lang="en-US" sz="1600" b="1" dirty="0"/>
              <a:t>Customization and Personalization: </a:t>
            </a:r>
            <a:r>
              <a:rPr lang="en-US" dirty="0"/>
              <a:t>Users can create a unique site that reflects their personality, skills, and achievements, making a strong impression on potential clients or employers. </a:t>
            </a:r>
          </a:p>
          <a:p>
            <a:pPr marL="342900" indent="-342900">
              <a:buAutoNum type="arabicPeriod"/>
            </a:pPr>
            <a:r>
              <a:rPr lang="en-US" sz="1600" b="1" dirty="0"/>
              <a:t>Accessibility Across Devices: </a:t>
            </a:r>
            <a:r>
              <a:rPr lang="en-US" dirty="0"/>
              <a:t>With a responsive design, the portfolio is compatible with desktops, tablets, and mobile devices, ensuring it reaches a wider audience.</a:t>
            </a:r>
          </a:p>
          <a:p>
            <a:pPr marL="342900" indent="-342900">
              <a:buAutoNum type="arabicPeriod"/>
            </a:pPr>
            <a:r>
              <a:rPr lang="en-US" sz="1600" b="1" dirty="0"/>
              <a:t>Showcase of Skills and Projects: </a:t>
            </a:r>
            <a:r>
              <a:rPr lang="en-US" dirty="0"/>
              <a:t>The site allows users to effectively display their work, expertise, and accomplishments, offering a comprehensive overview to visitors. </a:t>
            </a:r>
          </a:p>
          <a:p>
            <a:pPr marL="342900" indent="-342900">
              <a:buAutoNum type="arabicPeriod"/>
            </a:pPr>
            <a:r>
              <a:rPr lang="en-US" sz="1600" b="1" dirty="0"/>
              <a:t>Ease of Use for Beginners: </a:t>
            </a:r>
            <a:r>
              <a:rPr lang="en-US" dirty="0"/>
              <a:t>Simplified development processes and tools ensure that even individuals with limited technical knowledge can create a professional portfolio.</a:t>
            </a:r>
          </a:p>
          <a:p>
            <a:pPr marL="342900" indent="-342900">
              <a:buAutoNum type="arabicPeriod"/>
            </a:pPr>
            <a:r>
              <a:rPr lang="en-US" sz="1600" b="1" dirty="0"/>
              <a:t>Improved Networking Opportunities: </a:t>
            </a:r>
            <a:r>
              <a:rPr lang="en-US" dirty="0"/>
              <a:t>By integrating contact forms and links to social media or professional profiles, the portfolio facilitates easy connections with recruiters, clients, or collaborators.</a:t>
            </a:r>
          </a:p>
          <a:p>
            <a:pPr marL="342900" indent="-342900">
              <a:buAutoNum type="arabicPeriod"/>
            </a:pPr>
            <a:r>
              <a:rPr lang="en-US" sz="1600" b="1" dirty="0"/>
              <a:t>Boosted Credibility and Visibility: </a:t>
            </a:r>
            <a:r>
              <a:rPr lang="en-US" dirty="0"/>
              <a:t>A well-crafted portfolio builds trust and showcases expertise, helping users establish themselves as professionals in their domain.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2917406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29EDFA4-C7C1-D197-5F6D-EBB60F701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61F6E0-0163-12AD-623E-0AA9158FD652}"/>
              </a:ext>
            </a:extLst>
          </p:cNvPr>
          <p:cNvSpPr txBox="1"/>
          <p:nvPr/>
        </p:nvSpPr>
        <p:spPr>
          <a:xfrm>
            <a:off x="406400" y="274319"/>
            <a:ext cx="4307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Bonus Features:</a:t>
            </a:r>
            <a:endParaRPr lang="en-IN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531CDA-325D-A228-99E9-64FEADB3CBF6}"/>
              </a:ext>
            </a:extLst>
          </p:cNvPr>
          <p:cNvSpPr txBox="1"/>
          <p:nvPr/>
        </p:nvSpPr>
        <p:spPr>
          <a:xfrm>
            <a:off x="132080" y="1036320"/>
            <a:ext cx="890016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6.1 Bonus Features and Future Enhancements: </a:t>
            </a:r>
          </a:p>
          <a:p>
            <a:r>
              <a:rPr lang="en-US" dirty="0"/>
              <a:t>The Build Your Own Portfolio Site can be expanded with the following features to enhance functionality and user experience: </a:t>
            </a:r>
          </a:p>
          <a:p>
            <a:pPr marL="342900" indent="-342900">
              <a:buAutoNum type="arabicPeriod"/>
            </a:pPr>
            <a:r>
              <a:rPr lang="en-US" sz="1600" b="1" dirty="0"/>
              <a:t>Interactive Dashboard: </a:t>
            </a:r>
            <a:r>
              <a:rPr lang="en-US" dirty="0"/>
              <a:t>A personalized dashboard for the portfolio owner to manage and update content easily without needing to modify code directly. </a:t>
            </a:r>
          </a:p>
          <a:p>
            <a:pPr marL="342900" indent="-342900">
              <a:buAutoNum type="arabicPeriod"/>
            </a:pPr>
            <a:r>
              <a:rPr lang="en-US" sz="1600" b="1" dirty="0"/>
              <a:t> User Authentication: </a:t>
            </a:r>
            <a:r>
              <a:rPr lang="en-US" dirty="0"/>
              <a:t>Login and sign-up functionality using JavaScript to allow recruiters or clients to create accounts and leave feedback or track updates related to projects.</a:t>
            </a:r>
          </a:p>
          <a:p>
            <a:pPr marL="342900" indent="-342900">
              <a:buAutoNum type="arabicPeriod"/>
            </a:pPr>
            <a:r>
              <a:rPr lang="en-US" sz="1600" b="1" dirty="0"/>
              <a:t>  Dark/Light Mode Toggle: </a:t>
            </a:r>
            <a:r>
              <a:rPr lang="en-US" dirty="0"/>
              <a:t>An aesthetic feature that enables visitors to switch between dark and light themes for better usability and personal preference. </a:t>
            </a:r>
          </a:p>
          <a:p>
            <a:pPr marL="342900" indent="-342900">
              <a:buAutoNum type="arabicPeriod"/>
            </a:pPr>
            <a:r>
              <a:rPr lang="en-US" sz="1600" b="1" dirty="0"/>
              <a:t> Analytics Integration</a:t>
            </a:r>
            <a:r>
              <a:rPr lang="en-US" dirty="0"/>
              <a:t>: Adding tools like Google Analytics to track visitor statistics, page views, and user interactions, helping the owner optimize their portfolio’s effectiveness. </a:t>
            </a:r>
          </a:p>
          <a:p>
            <a:pPr marL="342900" indent="-342900">
              <a:buAutoNum type="arabicPeriod"/>
            </a:pPr>
            <a:r>
              <a:rPr lang="en-US" sz="1600" b="1" dirty="0"/>
              <a:t> Project Filtering and Sorting: </a:t>
            </a:r>
            <a:r>
              <a:rPr lang="en-US" dirty="0"/>
              <a:t>A dynamic feature to filter and sort projects based on categories or technologies, improving accessibility for viewers.</a:t>
            </a:r>
          </a:p>
          <a:p>
            <a:pPr marL="342900" indent="-342900">
              <a:buAutoNum type="arabicPeriod"/>
            </a:pPr>
            <a:r>
              <a:rPr lang="en-US" sz="1600" b="1" dirty="0"/>
              <a:t>  AI Chat Assistant: </a:t>
            </a:r>
            <a:r>
              <a:rPr lang="en-US" dirty="0"/>
              <a:t>Implementing an AI-driven assistant to answer visitor queries, guide them through the portfolio, or provide quick links to specific sections.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6093996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/>
        </p:nvSpPr>
        <p:spPr>
          <a:xfrm>
            <a:off x="467544" y="260648"/>
            <a:ext cx="540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Corben" panose="020B0604020202020204" charset="0"/>
                <a:ea typeface="Times New Roman"/>
                <a:cs typeface="Corben" panose="020B0604020202020204" charset="0"/>
                <a:sym typeface="Times New Roman"/>
              </a:rPr>
              <a:t>Conclusion</a:t>
            </a:r>
            <a:endParaRPr sz="4000" b="1" dirty="0">
              <a:latin typeface="Corben" panose="020B0604020202020204" charset="0"/>
              <a:cs typeface="Corben" panose="020B0604020202020204" charset="0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395536" y="1196752"/>
            <a:ext cx="8276516" cy="495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9.1 Conclusion: </a:t>
            </a:r>
            <a:r>
              <a:rPr lang="en-US" dirty="0"/>
              <a:t>In conclusion, the Build Your Own Por olio Site effectively empowers individuals to create a personalized, professional online presence. The project demonstrates how modern web technologies can enhance the user experience while simplifying the process of building a portfolio. Future developments will focus on adding advanced features like user authentication, </a:t>
            </a:r>
            <a:r>
              <a:rPr lang="en-US" dirty="0" err="1"/>
              <a:t>analycis</a:t>
            </a:r>
            <a:r>
              <a:rPr lang="en-US" dirty="0"/>
              <a:t> integra on, and expanding the site’s customization opens to offer even more flexibility and functionality.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sz="1800" b="1" dirty="0"/>
              <a:t>9.2 Future Enhancements: </a:t>
            </a:r>
            <a:r>
              <a:rPr lang="en-US" dirty="0"/>
              <a:t>1. User Authentication: Implement a secure login system allowing users to </a:t>
            </a:r>
            <a:r>
              <a:rPr lang="en-US" dirty="0" err="1"/>
              <a:t>personalise</a:t>
            </a:r>
            <a:r>
              <a:rPr lang="en-US" dirty="0"/>
              <a:t> their portfolios and track updates. 2. Advanced </a:t>
            </a:r>
            <a:r>
              <a:rPr lang="en-US" dirty="0" err="1"/>
              <a:t>Customisation</a:t>
            </a:r>
            <a:r>
              <a:rPr lang="en-US" dirty="0"/>
              <a:t>: Add more themes and layouts, enabling users to further </a:t>
            </a:r>
            <a:r>
              <a:rPr lang="en-US" dirty="0" err="1"/>
              <a:t>personalise</a:t>
            </a:r>
            <a:r>
              <a:rPr lang="en-US" dirty="0"/>
              <a:t> their portfolios.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9.3 Planned Updates: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1. Project Sor ng and Filtering: Add functionality to sort and filter projects based    on categories, technology, or project type, making the site even more interactive and user-friendly.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Mobile App Version: Develop a mobile application for be er accessibility, allowing users to manage their portfolio on-the-go.</a:t>
            </a:r>
            <a:endParaRPr dirty="0"/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 descr="Download The Best Thank You Slide For PPT Presentatio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5" descr="Download The Best Thank You Slide For PPT Presentatio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 descr="Download The Best Thank You Slide For PPT Presentatio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0AA045-EF0F-4F69-6264-B6EAC71E751D}"/>
              </a:ext>
            </a:extLst>
          </p:cNvPr>
          <p:cNvSpPr txBox="1"/>
          <p:nvPr/>
        </p:nvSpPr>
        <p:spPr>
          <a:xfrm>
            <a:off x="307975" y="160338"/>
            <a:ext cx="5594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rben" panose="020B0604020202020204" charset="0"/>
                <a:cs typeface="Corben" panose="020B0604020202020204" charset="0"/>
              </a:rPr>
              <a:t>Reference/ Links Used</a:t>
            </a:r>
            <a:endParaRPr lang="en-IN" sz="3600" b="1" dirty="0">
              <a:latin typeface="Corben" panose="020B0604020202020204" charset="0"/>
              <a:cs typeface="Corben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DA06F-0441-FC5F-26A3-1AAED6BAB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111470"/>
            <a:ext cx="7068536" cy="504895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FEC1C-EAA5-5523-3188-D5969A26B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6077"/>
            <a:ext cx="9144000" cy="61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80279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/>
        </p:nvSpPr>
        <p:spPr>
          <a:xfrm>
            <a:off x="467544" y="260648"/>
            <a:ext cx="5400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Corben" panose="020B0604020202020204" charset="0"/>
                <a:ea typeface="Times New Roman"/>
                <a:cs typeface="Corben" panose="020B0604020202020204" charset="0"/>
                <a:sym typeface="Times New Roman"/>
              </a:rPr>
              <a:t>Table of Contents</a:t>
            </a:r>
            <a:endParaRPr sz="3600" b="1" dirty="0">
              <a:solidFill>
                <a:schemeClr val="dk1"/>
              </a:solidFill>
              <a:latin typeface="Corben" panose="020B0604020202020204" charset="0"/>
              <a:ea typeface="Times New Roman"/>
              <a:cs typeface="Corben" panose="020B0604020202020204" charset="0"/>
              <a:sym typeface="Times New Roman"/>
            </a:endParaRPr>
          </a:p>
        </p:txBody>
      </p:sp>
      <p:sp>
        <p:nvSpPr>
          <p:cNvPr id="55" name="Google Shape;55;p6"/>
          <p:cNvSpPr txBox="1"/>
          <p:nvPr/>
        </p:nvSpPr>
        <p:spPr>
          <a:xfrm>
            <a:off x="323528" y="980728"/>
            <a:ext cx="6912768" cy="390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400" dirty="0">
                <a:latin typeface="Corben" panose="020B0604020202020204" charset="0"/>
                <a:cs typeface="Corben" panose="020B0604020202020204" charset="0"/>
              </a:rPr>
              <a:t>•Introduction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400" dirty="0">
                <a:latin typeface="Corben" panose="020B0604020202020204" charset="0"/>
                <a:cs typeface="Corben" panose="020B0604020202020204" charset="0"/>
              </a:rPr>
              <a:t>•Problem Statement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400" dirty="0">
                <a:latin typeface="Corben" panose="020B0604020202020204" charset="0"/>
                <a:cs typeface="Corben" panose="020B0604020202020204" charset="0"/>
              </a:rPr>
              <a:t>•</a:t>
            </a:r>
            <a:r>
              <a:rPr lang="en-US" sz="2400">
                <a:latin typeface="Corben" panose="020B0604020202020204" charset="0"/>
                <a:cs typeface="Corben" panose="020B0604020202020204" charset="0"/>
              </a:rPr>
              <a:t>Technical Highlights</a:t>
            </a:r>
            <a:endParaRPr lang="en-US" sz="2400" dirty="0">
              <a:latin typeface="Corben" panose="020B0604020202020204" charset="0"/>
              <a:cs typeface="Corben" panose="020B0604020202020204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400" dirty="0">
                <a:latin typeface="Corben" panose="020B0604020202020204" charset="0"/>
                <a:cs typeface="Corben" panose="020B0604020202020204" charset="0"/>
              </a:rPr>
              <a:t>•Key Features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400" dirty="0">
                <a:latin typeface="Corben" panose="020B0604020202020204" charset="0"/>
                <a:cs typeface="Corben" panose="020B0604020202020204" charset="0"/>
              </a:rPr>
              <a:t>•Project Advantage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400" dirty="0">
                <a:latin typeface="Corben" panose="020B0604020202020204" charset="0"/>
                <a:cs typeface="Corben" panose="020B0604020202020204" charset="0"/>
              </a:rPr>
              <a:t>•Bonus Feature(optional)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400" dirty="0">
                <a:latin typeface="Corben" panose="020B0604020202020204" charset="0"/>
                <a:cs typeface="Corben" panose="020B0604020202020204" charset="0"/>
              </a:rPr>
              <a:t>•Conclusion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400" dirty="0">
                <a:latin typeface="Corben" panose="020B0604020202020204" charset="0"/>
                <a:cs typeface="Corben" panose="020B0604020202020204" charset="0"/>
              </a:rPr>
              <a:t>•References/Links used</a:t>
            </a:r>
            <a:endParaRPr sz="2400" dirty="0">
              <a:latin typeface="Corben" panose="020B0604020202020204" charset="0"/>
              <a:cs typeface="Corben" panose="020B06040202020202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/>
        </p:nvSpPr>
        <p:spPr>
          <a:xfrm>
            <a:off x="350168" y="250816"/>
            <a:ext cx="540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Corben" panose="020B0604020202020204" charset="0"/>
                <a:ea typeface="Times New Roman"/>
                <a:cs typeface="Corben" panose="020B0604020202020204" charset="0"/>
                <a:sym typeface="Times New Roman"/>
              </a:rPr>
              <a:t>Introduction</a:t>
            </a:r>
            <a:endParaRPr sz="4000" b="1" dirty="0">
              <a:latin typeface="Corben" panose="020B0604020202020204" charset="0"/>
              <a:cs typeface="Corben" panose="020B0604020202020204" charset="0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350168" y="1255745"/>
            <a:ext cx="8443664" cy="463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1.1</a:t>
            </a:r>
            <a:r>
              <a:rPr lang="en-US" sz="1800" dirty="0"/>
              <a:t> The rapid evolution of technology has revolutionized numerous industries, including the professional landscape. Establishing an online presence has become a vital aspect for individuals seeking to showcase their expertise and accomplishments effectively.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1.2 </a:t>
            </a:r>
            <a:r>
              <a:rPr lang="en-US" sz="1800" dirty="0"/>
              <a:t>The Build Your Own Portfolio Site project is designed to cater specifically to individuals looking to present their unique skills and achievements in a personalized and professional manner. This platform offers customizable features to highlight diverse projects, foster user engagement, and elevate the overall impact of an individual’s portfolio.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/>
        </p:nvSpPr>
        <p:spPr>
          <a:xfrm>
            <a:off x="467544" y="260648"/>
            <a:ext cx="540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Corben" panose="020B0604020202020204" charset="0"/>
                <a:ea typeface="Times New Roman"/>
                <a:cs typeface="Corben" panose="020B0604020202020204" charset="0"/>
                <a:sym typeface="Times New Roman"/>
              </a:rPr>
              <a:t>Problem Statement</a:t>
            </a:r>
            <a:endParaRPr sz="4000" b="1" dirty="0">
              <a:latin typeface="Corben" panose="020B0604020202020204" charset="0"/>
              <a:cs typeface="Corben" panose="020B0604020202020204" charset="0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395535" y="1196752"/>
            <a:ext cx="8423999" cy="506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72BE85-7286-574E-C5EA-54A78D402839}"/>
              </a:ext>
            </a:extLst>
          </p:cNvPr>
          <p:cNvSpPr txBox="1"/>
          <p:nvPr/>
        </p:nvSpPr>
        <p:spPr>
          <a:xfrm>
            <a:off x="178102" y="1061886"/>
            <a:ext cx="88588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2.1</a:t>
            </a:r>
            <a:r>
              <a:rPr lang="en-US" sz="1600" dirty="0"/>
              <a:t> Individuals seeking to establish a professional online presence face several challenges, including:</a:t>
            </a:r>
          </a:p>
          <a:p>
            <a:r>
              <a:rPr lang="en-US" sz="1600" dirty="0"/>
              <a:t>   </a:t>
            </a:r>
            <a:r>
              <a:rPr lang="en-US" sz="1600" b="1" dirty="0"/>
              <a:t>   1.Lack of Customization: </a:t>
            </a:r>
            <a:r>
              <a:rPr lang="en-US" sz="1600" dirty="0"/>
              <a:t>Pre-built portfolio templates often fail to reflect an individual’s     unique personality, skills, or achievements effectively. </a:t>
            </a:r>
          </a:p>
          <a:p>
            <a:r>
              <a:rPr lang="en-US" sz="1600" dirty="0"/>
              <a:t>      </a:t>
            </a:r>
            <a:r>
              <a:rPr lang="en-US" sz="1600" b="1" dirty="0"/>
              <a:t>2.Limited Accessibility: </a:t>
            </a:r>
            <a:r>
              <a:rPr lang="en-US" sz="1600" dirty="0"/>
              <a:t>Many portfolio platforms are not optimized for mobile or responsive design, limiting their reach and usability. </a:t>
            </a:r>
          </a:p>
          <a:p>
            <a:r>
              <a:rPr lang="en-US" sz="1600" dirty="0"/>
              <a:t>      </a:t>
            </a:r>
            <a:r>
              <a:rPr lang="en-US" sz="1600" b="1" dirty="0"/>
              <a:t>3.Complex Development Process: </a:t>
            </a:r>
            <a:r>
              <a:rPr lang="en-US" sz="1600" dirty="0"/>
              <a:t>Building a portfolio from scratch can be intimidating for beginners due to the technical skills required. </a:t>
            </a:r>
          </a:p>
          <a:p>
            <a:r>
              <a:rPr lang="en-US" sz="1600" b="1" dirty="0"/>
              <a:t>      4.Ineffective Presentation: </a:t>
            </a:r>
            <a:r>
              <a:rPr lang="en-US" sz="1600" dirty="0"/>
              <a:t>Poorly</a:t>
            </a:r>
            <a:r>
              <a:rPr lang="en-US" sz="1600" b="1" dirty="0"/>
              <a:t> </a:t>
            </a:r>
            <a:r>
              <a:rPr lang="en-US" sz="1600" dirty="0"/>
              <a:t>designed portfolios may fail to engage viewers or effectively communicate the individual’s expertise and achievements.</a:t>
            </a:r>
          </a:p>
          <a:p>
            <a:r>
              <a:rPr lang="en-US" sz="1600" b="1" dirty="0"/>
              <a:t> </a:t>
            </a:r>
            <a:endParaRPr lang="en-US" sz="1600" dirty="0"/>
          </a:p>
          <a:p>
            <a:r>
              <a:rPr lang="en-US" sz="1600" b="1" dirty="0"/>
              <a:t>2.2 </a:t>
            </a:r>
            <a:r>
              <a:rPr lang="en-US" sz="1600" dirty="0"/>
              <a:t>To address these challenges, the Build Your Own Portfolio Site project focuses on delivering:</a:t>
            </a:r>
          </a:p>
          <a:p>
            <a:r>
              <a:rPr lang="en-US" sz="1600" b="1" dirty="0"/>
              <a:t>       1. Personalization Options</a:t>
            </a:r>
            <a:r>
              <a:rPr lang="en-US" sz="1600" dirty="0"/>
              <a:t>: Tools to customize layouts, colors, and content, ensuring the portfolio reflects the user’s unique style and skills.</a:t>
            </a:r>
          </a:p>
          <a:p>
            <a:r>
              <a:rPr lang="en-US" sz="1600" b="1" dirty="0"/>
              <a:t>       2. Responsive Design</a:t>
            </a:r>
            <a:r>
              <a:rPr lang="en-US" sz="1600" dirty="0"/>
              <a:t>: A mobile-friendly and accessible interface to ensure seamless viewing across devices. </a:t>
            </a:r>
          </a:p>
          <a:p>
            <a:r>
              <a:rPr lang="en-US" sz="1600" b="1" dirty="0"/>
              <a:t>       3. Ease of Use: </a:t>
            </a:r>
            <a:r>
              <a:rPr lang="en-US" sz="1600" dirty="0"/>
              <a:t>Simplified development processes with intuitive features for beginners to create their portfolio without advanced coding knowledge.</a:t>
            </a:r>
          </a:p>
          <a:p>
            <a:r>
              <a:rPr lang="en-US" sz="1600" b="1" dirty="0"/>
              <a:t>       4. Enhanced Presentation: </a:t>
            </a:r>
            <a:r>
              <a:rPr lang="en-US" sz="1600" dirty="0"/>
              <a:t>Professional templates and interactive elements to engage viewers and effectively highlight the individual’s expertise and achievements. </a:t>
            </a:r>
            <a:endParaRPr lang="en-IN" sz="1600" dirty="0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/>
        </p:nvSpPr>
        <p:spPr>
          <a:xfrm>
            <a:off x="395536" y="201654"/>
            <a:ext cx="540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Corben" panose="020B0604020202020204" charset="0"/>
                <a:ea typeface="Times New Roman"/>
                <a:cs typeface="Corben" panose="020B0604020202020204" charset="0"/>
                <a:sym typeface="Times New Roman"/>
              </a:rPr>
              <a:t>Technical</a:t>
            </a:r>
            <a:r>
              <a:rPr lang="en-US" sz="4000" b="1" dirty="0">
                <a:solidFill>
                  <a:schemeClr val="dk1"/>
                </a:solidFill>
                <a:latin typeface="Corbel" panose="020B0503020204020204" pitchFamily="34" charset="0"/>
                <a:ea typeface="Times New Roman"/>
                <a:cs typeface="Times New Roman"/>
                <a:sym typeface="Times New Roman"/>
              </a:rPr>
              <a:t> Highlights</a:t>
            </a:r>
            <a:endParaRPr sz="4000" b="1" dirty="0">
              <a:latin typeface="Corbel" panose="020B0503020204020204" pitchFamily="34" charset="0"/>
            </a:endParaRPr>
          </a:p>
        </p:txBody>
      </p:sp>
      <p:sp>
        <p:nvSpPr>
          <p:cNvPr id="73" name="Google Shape;73;p9"/>
          <p:cNvSpPr/>
          <p:nvPr/>
        </p:nvSpPr>
        <p:spPr>
          <a:xfrm>
            <a:off x="395536" y="1196752"/>
            <a:ext cx="8099535" cy="497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 dirty="0"/>
              <a:t>3.1 Technical Foundation: </a:t>
            </a:r>
            <a:r>
              <a:rPr lang="en-US" sz="1600" dirty="0"/>
              <a:t>The Build Your Own Portfolio Site is developed using modern web technologies, ensuring a robust, responsive, and visually appealing platform: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 dirty="0"/>
              <a:t>3.1.1 HTML (Hyper Text Markup Language): </a:t>
            </a:r>
            <a:r>
              <a:rPr lang="en-US" sz="1600" dirty="0"/>
              <a:t>HTML forms the structural backbone of the portfolio site, defining elements like headers, sections, images, and links. It enables the creation of an organized and accessible layout.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 dirty="0"/>
              <a:t>3.1.2 CSS (Cascading Style Sheets</a:t>
            </a:r>
            <a:r>
              <a:rPr lang="en-US" sz="1600" b="1" dirty="0"/>
              <a:t>): </a:t>
            </a:r>
            <a:r>
              <a:rPr lang="en-US" sz="1600" dirty="0"/>
              <a:t>CSS is utilized to enhance the aesthetics and overall design of the portfolio. Key features include: • Responsive Layout: Media queries are implemented to ensure the site looks and functions seamlessly across all devices and screen sizes. • Consistent Styling: A unified color scheme, typography, and spacing are maintained throughout to ensure visual harmony.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 dirty="0"/>
              <a:t>3.1.3 JavaScript (JS</a:t>
            </a:r>
            <a:r>
              <a:rPr lang="en-US" sz="1600" b="1" dirty="0"/>
              <a:t>): </a:t>
            </a:r>
            <a:r>
              <a:rPr lang="en-US" sz="1600" dirty="0"/>
              <a:t>JavaScript introduces dynamic features and interactivity to the portfolio site. It facilitates animations, interactive forms, and other elements that improve user engagement and functionality</a:t>
            </a:r>
            <a:r>
              <a:rPr lang="en-US" sz="1800" dirty="0"/>
              <a:t>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 dirty="0"/>
              <a:t>3.1.4 Bootstrap</a:t>
            </a:r>
            <a:r>
              <a:rPr lang="en-US" sz="1600" b="1" dirty="0"/>
              <a:t>: </a:t>
            </a:r>
            <a:r>
              <a:rPr lang="en-US" sz="1600" dirty="0"/>
              <a:t>Bootstrap simplifies the development process by providing a responsive grid system and pre-designed components, such as navigation bars and buttons. This ensures a professional look while speeding up development.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orben" panose="020B0604020202020204" charset="0"/>
                <a:ea typeface="Times New Roman"/>
                <a:cs typeface="Corben" panose="020B0604020202020204" charset="0"/>
                <a:sym typeface="Times New Roman"/>
              </a:rPr>
              <a:t>Project Highlights</a:t>
            </a:r>
            <a:endParaRPr dirty="0">
              <a:latin typeface="Corben" panose="020B0604020202020204" charset="0"/>
              <a:cs typeface="Corben" panose="020B0604020202020204" charset="0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395535" y="1196751"/>
            <a:ext cx="8315845" cy="502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A3A1E-2979-658F-A4EC-BD37C54E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5423"/>
            <a:ext cx="9126580" cy="3293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E79FF-0C04-A1A9-18DD-0E7FA3351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9" y="4129265"/>
            <a:ext cx="4531540" cy="2556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2A3F19-2DC6-439C-6337-94CE0A68A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144" y="4129265"/>
            <a:ext cx="4568062" cy="2556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710DFE-F08E-409C-1637-9089C68FD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9" y="839090"/>
            <a:ext cx="9144000" cy="3647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F49875-E3B4-DFF8-AE57-061AF4F60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78" y="839090"/>
            <a:ext cx="9144000" cy="364783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/>
        </p:nvSpPr>
        <p:spPr>
          <a:xfrm>
            <a:off x="585532" y="248638"/>
            <a:ext cx="5400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orben" panose="020B0604020202020204" charset="0"/>
                <a:ea typeface="Times New Roman"/>
                <a:cs typeface="Corben" panose="020B0604020202020204" charset="0"/>
                <a:sym typeface="Times New Roman"/>
              </a:rPr>
              <a:t>Project Highlights</a:t>
            </a:r>
            <a:endParaRPr dirty="0">
              <a:latin typeface="Corben" panose="020B0604020202020204" charset="0"/>
              <a:cs typeface="Corben" panose="020B0604020202020204" charset="0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395535" y="1196751"/>
            <a:ext cx="8315845" cy="502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89319-B23C-DE7E-2E81-C1A46683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5420"/>
            <a:ext cx="9144000" cy="3282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7936CC-FA35-2E75-CDEF-6F26E3977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" y="4116798"/>
            <a:ext cx="4728186" cy="2626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6686D2-304C-A5E1-29B4-CB2FD8326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561" y="4127859"/>
            <a:ext cx="4412440" cy="2614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4AD473-14CA-34E0-F52C-637C20AA7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83290"/>
            <a:ext cx="9144000" cy="3195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8FE1EE-AA59-25D8-C014-593B38129E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34359"/>
            <a:ext cx="9144000" cy="328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93513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orben" panose="020B0604020202020204" charset="0"/>
                <a:ea typeface="Times New Roman"/>
                <a:cs typeface="Corben" panose="020B0604020202020204" charset="0"/>
                <a:sym typeface="Times New Roman"/>
              </a:rPr>
              <a:t>Project Highlights</a:t>
            </a:r>
            <a:endParaRPr dirty="0">
              <a:latin typeface="Corben" panose="020B0604020202020204" charset="0"/>
              <a:cs typeface="Corben" panose="020B0604020202020204" charset="0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395535" y="1196751"/>
            <a:ext cx="8315845" cy="502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964FD1-5EA0-A2A0-DE98-CB5D8A4FD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5423"/>
            <a:ext cx="9144000" cy="3293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D82C26-12B3-B797-567E-171D8D9CF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39381"/>
            <a:ext cx="4572000" cy="2595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74885-B00F-7AFD-C082-9603CCF46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139380"/>
            <a:ext cx="4572000" cy="25957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DEF410-347C-B7B6-5BC3-6E610CEED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543" y="845422"/>
            <a:ext cx="9144000" cy="3293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FCAA8C-0430-408D-0F7F-33D562BDF0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271" y="845422"/>
            <a:ext cx="9144000" cy="329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6750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/>
        </p:nvSpPr>
        <p:spPr>
          <a:xfrm>
            <a:off x="506873" y="204142"/>
            <a:ext cx="540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Corben" panose="020B0604020202020204" charset="0"/>
                <a:ea typeface="Times New Roman"/>
                <a:cs typeface="Corben" panose="020B0604020202020204" charset="0"/>
                <a:sym typeface="Times New Roman"/>
              </a:rPr>
              <a:t>Key Features</a:t>
            </a:r>
            <a:endParaRPr sz="4000" b="1" dirty="0">
              <a:latin typeface="Corben" panose="020B0604020202020204" charset="0"/>
              <a:cs typeface="Corben" panose="020B0604020202020204" charset="0"/>
            </a:endParaRPr>
          </a:p>
        </p:txBody>
      </p:sp>
      <p:sp>
        <p:nvSpPr>
          <p:cNvPr id="79" name="Google Shape;79;p10"/>
          <p:cNvSpPr/>
          <p:nvPr/>
        </p:nvSpPr>
        <p:spPr>
          <a:xfrm>
            <a:off x="395536" y="1196751"/>
            <a:ext cx="8119199" cy="516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4.1 Project Showcase: </a:t>
            </a:r>
            <a:r>
              <a:rPr lang="en-US" sz="1600" dirty="0"/>
              <a:t>A visually appealing section to highlight completed projects, including detailed descriptions, images, and links to live demos or repositories.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</a:t>
            </a:r>
            <a:r>
              <a:rPr lang="en-US" sz="1600" b="1" dirty="0"/>
              <a:t>4.2 About Me: </a:t>
            </a:r>
            <a:r>
              <a:rPr lang="en-US" sz="1600" dirty="0"/>
              <a:t>A personalized section to introduce the portfolio owner, showcasing their background, skills, and interests. This section may also include a downloadable resume or links to professional profiles.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</a:t>
            </a:r>
            <a:r>
              <a:rPr lang="en-US" sz="1600" b="1" dirty="0"/>
              <a:t>4.3 Skills Section: </a:t>
            </a:r>
            <a:r>
              <a:rPr lang="en-US" sz="1600" dirty="0"/>
              <a:t>A dedicated area to display technical and soft skills, often represented with icons, progress bars, or other creative visual elements.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</a:t>
            </a:r>
            <a:r>
              <a:rPr lang="en-US" sz="1600" b="1" dirty="0"/>
              <a:t>4.4 Responsive Design: </a:t>
            </a:r>
            <a:r>
              <a:rPr lang="en-US" sz="1600" dirty="0"/>
              <a:t>The site is optimized for various screen sizes, ensuring seamless navigation and usability on desktops, tablets, and mobile devices.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4.5 Contact Section: </a:t>
            </a:r>
            <a:r>
              <a:rPr lang="en-US" sz="1600" dirty="0"/>
              <a:t>An easy-to-access section where users can connect via email, social media handles, or a built-in contact form.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4.6 Interactive Navigation: </a:t>
            </a:r>
            <a:r>
              <a:rPr lang="en-US" sz="1600" dirty="0"/>
              <a:t>Intuitive menus and smooth scrolling ensure effortless movement between sections, enhancing the user experience.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4.7 Image and Media Gallery: </a:t>
            </a:r>
            <a:r>
              <a:rPr lang="en-US" sz="1600" dirty="0"/>
              <a:t>A gallery to showcase visuals such as project screenshots, design concepts, or other media that reflects the portfolio owner’s work and creativity.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1374</Words>
  <Application>Microsoft Office PowerPoint</Application>
  <PresentationFormat>On-screen Show (4:3)</PresentationFormat>
  <Paragraphs>79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 Black</vt:lpstr>
      <vt:lpstr>Times New Roman</vt:lpstr>
      <vt:lpstr>Calibri</vt:lpstr>
      <vt:lpstr>Corbel</vt:lpstr>
      <vt:lpstr>Arial</vt:lpstr>
      <vt:lpstr>Corben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Saurabh Singh</dc:creator>
  <cp:lastModifiedBy>mridul chauhan</cp:lastModifiedBy>
  <cp:revision>6</cp:revision>
  <dcterms:modified xsi:type="dcterms:W3CDTF">2024-11-26T06:12:05Z</dcterms:modified>
</cp:coreProperties>
</file>